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B639-7291-1311-331B-8AC598DC1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3284A-0B8E-6F61-46C5-602902322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8F64D-B7DE-B820-A7D2-A3CE92A1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6829-636A-E820-E5EF-E0403E89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64D0-37C2-B857-2E97-076FFA99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61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7BC8-0688-4973-0FC2-2C184FF1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58318-712E-1F91-6352-2DC593F7F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3AD8-CF7F-02EB-EFDD-EC5A3814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45557-D605-08FF-D43E-F53F20DAD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6E8A6-4252-40EC-23E0-9CDD5EAD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2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BD740-EF6B-1F1C-CA6C-0E25752A2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9ABD1-9981-1D29-E32F-195E4C217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40445-897B-8657-A10F-53A261AA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4DD2E-EF59-87C7-7E64-322505B9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49F0-2182-9E42-5BCE-43422111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29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5230-8CD4-7288-FA67-6A057F6B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3714-9701-E2DE-E52D-0FB647B3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E086-1499-90A5-BBEC-33AA6B38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E9E9F-8332-B749-AF43-E203076C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F360-EBEF-1580-DFFB-1EFD736A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157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EB66-DDA2-1420-CBE2-DCD49A79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5804-6E9A-762B-4346-8BB1F3031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85A0-0303-C372-ABA1-CD74804B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21A8A-6577-E5CC-DDB7-4E60A62A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30117-EF6D-13B2-A836-297A0CFE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06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812C-4849-73D0-7E72-FC9F2ECB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7206A-1EC5-13D5-E997-64869813D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E410C-63A4-C49B-C358-291D5CAF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5637-ACC4-8A56-8A85-50104AA1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630A6-2AA2-6097-F2E5-C64186A6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0BE12-B8B0-B085-2788-E71C6B93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8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01CE-2395-303F-4CD9-CBA6323C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A2DD-169C-17E2-1BAA-2056CA4D7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5C515-41B4-A0EC-DE28-263194B0B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94D86-37F5-7E8B-1832-3E39AE047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6BBD2-3DB8-07B1-76D0-D34249BCB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374CC-3B7D-C000-E5C9-759E337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521F24-1D26-F3A6-E378-8E76E7C6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F6D31-0348-9A95-E38C-C72DBBC5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0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59AD-5D31-6A00-7028-862A8420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B5DBF-A99D-7928-9296-BEB4B98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48076-C3C5-588C-53D9-F32D7E1E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55870-BF46-0A10-E734-1DA25CAD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2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CBA3C-BA25-3BFC-01EA-5209F1B2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0DBDC-48F0-9828-8B2D-DBE25071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C4AC7-0C39-3157-F1A3-6D8B4D90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03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0B24-F92F-7FAF-B218-D4D28209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44386-EEBC-CD8F-4CCD-A1C364965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6D5D1-1C4B-DC4F-BA90-4A4DE6A3A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1D3D6-1D88-13B4-E459-2CE421FC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27FEE-150B-CEA1-F839-5936E47E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2DCB-D362-C43E-427D-5AA285FE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14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D2BC-6858-60D2-BA5B-4B724628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75B0D-4B9F-4046-E68A-50D26E093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4CAD6-5659-5B9E-1A49-101E31CD7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3E33D-10C1-B4BF-F935-D60BECB3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86EAC-71D5-5A44-3076-6EB8F5A0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C7957-B1E0-FDCF-5A95-770A27C5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77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FBEEB2-1325-3878-4574-B746ADC9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88098-A537-F05B-70D7-A85E89A7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D79-10D6-1320-E15A-F8F472648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03ABF-F30E-41C7-9695-33298024B88C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E9932-A6DA-B015-D77C-67780272D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A348-736B-9340-7F4F-E04FF09CA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F16D5-F9F8-4BD0-9CCE-A38F924782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50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53D6CA-4BE1-3ED7-94C8-9A1682B7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04104-E9D2-3F80-9504-EBA0747E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68142"/>
            <a:ext cx="5232400" cy="4087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F7C216-B49F-71CB-AE85-9A0AB9AA0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18" y="455858"/>
            <a:ext cx="4512382" cy="45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7B570-213C-BDF6-89B7-526E7063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323ADA-DC9B-BEFB-FCB2-4C89D846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03" y="1611984"/>
            <a:ext cx="6158135" cy="4034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18B2-6CC2-191D-3185-634AAE6392DB}"/>
              </a:ext>
            </a:extLst>
          </p:cNvPr>
          <p:cNvSpPr txBox="1"/>
          <p:nvPr/>
        </p:nvSpPr>
        <p:spPr>
          <a:xfrm>
            <a:off x="405351" y="1319753"/>
            <a:ext cx="52105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integrates </a:t>
            </a:r>
            <a:r>
              <a:rPr lang="en-IN" b="1" dirty="0"/>
              <a:t>high-speed RF Data Converters (RFDCs)</a:t>
            </a:r>
            <a:r>
              <a:rPr lang="en-IN" dirty="0"/>
              <a:t>, </a:t>
            </a:r>
            <a:r>
              <a:rPr lang="en-IN" b="1" dirty="0"/>
              <a:t>programmable logic (PL)</a:t>
            </a:r>
            <a:r>
              <a:rPr lang="en-IN" dirty="0"/>
              <a:t>, and a powerful </a:t>
            </a:r>
            <a:r>
              <a:rPr lang="en-IN" b="1" dirty="0"/>
              <a:t>processing system (PS)</a:t>
            </a:r>
            <a:r>
              <a:rPr lang="en-IN" dirty="0"/>
              <a:t> on a single chip.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</a:t>
            </a:r>
            <a:r>
              <a:rPr lang="en-US" b="1" dirty="0"/>
              <a:t>multi-</a:t>
            </a:r>
            <a:r>
              <a:rPr lang="en-US" b="1" dirty="0" err="1"/>
              <a:t>GSps</a:t>
            </a:r>
            <a:r>
              <a:rPr lang="en-US" b="1" dirty="0"/>
              <a:t> ADCs and DACs</a:t>
            </a:r>
            <a:r>
              <a:rPr lang="en-US" dirty="0"/>
              <a:t>, enabling direct RF signal sampling and generation and built-in </a:t>
            </a:r>
            <a:r>
              <a:rPr lang="en-US" b="1" dirty="0"/>
              <a:t>Digital Up/Down Converters (DUC/DDC).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programmable logic </a:t>
            </a:r>
            <a:r>
              <a:rPr lang="en-US" dirty="0"/>
              <a:t>allows implementation of custom radio architectures and supports runtime reconfiguration through software.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processing system </a:t>
            </a:r>
            <a:r>
              <a:rPr lang="en-US" dirty="0"/>
              <a:t>includes a </a:t>
            </a:r>
            <a:r>
              <a:rPr lang="en-US" b="1" dirty="0"/>
              <a:t>quad-core application processor</a:t>
            </a:r>
            <a:r>
              <a:rPr lang="en-US" dirty="0"/>
              <a:t> and </a:t>
            </a:r>
            <a:r>
              <a:rPr lang="en-US" b="1" dirty="0"/>
              <a:t>dual-core real-time processor</a:t>
            </a:r>
            <a:r>
              <a:rPr lang="en-US" dirty="0"/>
              <a:t> along with memory and peripherals to run OS, control hardware, and execute signal processing algorithms.</a:t>
            </a:r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00AB4-F828-E959-4933-0D8E913F0AFD}"/>
              </a:ext>
            </a:extLst>
          </p:cNvPr>
          <p:cNvSpPr txBox="1"/>
          <p:nvPr/>
        </p:nvSpPr>
        <p:spPr>
          <a:xfrm>
            <a:off x="7443153" y="5778631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Fig 1 : </a:t>
            </a:r>
            <a:r>
              <a:rPr lang="en-IN" dirty="0" err="1"/>
              <a:t>RFSoC</a:t>
            </a:r>
            <a:r>
              <a:rPr lang="en-IN" dirty="0"/>
              <a:t> 4x2 Architecture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8963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070C5-0B19-C701-5EC6-D7FB39ED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FFE354-CA1D-6E23-714E-E339AB68916A}"/>
              </a:ext>
            </a:extLst>
          </p:cNvPr>
          <p:cNvSpPr/>
          <p:nvPr/>
        </p:nvSpPr>
        <p:spPr>
          <a:xfrm>
            <a:off x="8700940" y="339365"/>
            <a:ext cx="2799761" cy="716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26042-D470-F1AB-7FB3-62476C465A18}"/>
              </a:ext>
            </a:extLst>
          </p:cNvPr>
          <p:cNvSpPr/>
          <p:nvPr/>
        </p:nvSpPr>
        <p:spPr>
          <a:xfrm>
            <a:off x="8700939" y="1394139"/>
            <a:ext cx="2799761" cy="716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FC825-2DB1-A732-72BC-EEF7AE23A97B}"/>
              </a:ext>
            </a:extLst>
          </p:cNvPr>
          <p:cNvSpPr/>
          <p:nvPr/>
        </p:nvSpPr>
        <p:spPr>
          <a:xfrm>
            <a:off x="8700939" y="2448551"/>
            <a:ext cx="2799761" cy="716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12101D-C496-A7E3-BA3B-7A90E7B58EE5}"/>
              </a:ext>
            </a:extLst>
          </p:cNvPr>
          <p:cNvSpPr/>
          <p:nvPr/>
        </p:nvSpPr>
        <p:spPr>
          <a:xfrm>
            <a:off x="8700939" y="3597987"/>
            <a:ext cx="2799761" cy="716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1EA28F-8715-808F-53C5-6A5B9A72B345}"/>
              </a:ext>
            </a:extLst>
          </p:cNvPr>
          <p:cNvSpPr/>
          <p:nvPr/>
        </p:nvSpPr>
        <p:spPr>
          <a:xfrm>
            <a:off x="8700939" y="4747424"/>
            <a:ext cx="2799761" cy="716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97FDF-E4C5-C888-0B39-7EED5974190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0100820" y="1055802"/>
            <a:ext cx="1" cy="33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4432E0-BCDC-DBF4-1EA3-862C470F03C9}"/>
              </a:ext>
            </a:extLst>
          </p:cNvPr>
          <p:cNvCxnSpPr/>
          <p:nvPr/>
        </p:nvCxnSpPr>
        <p:spPr>
          <a:xfrm flipH="1">
            <a:off x="10100818" y="2110214"/>
            <a:ext cx="1" cy="33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98D4C2-1431-0A05-262A-6B6D3664C13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100818" y="3212319"/>
            <a:ext cx="2" cy="38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643ED-0F2D-0D5E-FF61-B36D32910905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100818" y="4314424"/>
            <a:ext cx="2" cy="43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AABE64-E303-D259-2F2A-5C60C585357F}"/>
              </a:ext>
            </a:extLst>
          </p:cNvPr>
          <p:cNvSpPr txBox="1"/>
          <p:nvPr/>
        </p:nvSpPr>
        <p:spPr>
          <a:xfrm>
            <a:off x="9385301" y="493036"/>
            <a:ext cx="149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IP Generation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45BD26-9073-DC7E-2BCC-68119394B2B7}"/>
              </a:ext>
            </a:extLst>
          </p:cNvPr>
          <p:cNvSpPr txBox="1"/>
          <p:nvPr/>
        </p:nvSpPr>
        <p:spPr>
          <a:xfrm>
            <a:off x="9094067" y="1553736"/>
            <a:ext cx="210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/>
              <a:t>Vivado</a:t>
            </a:r>
            <a:r>
              <a:rPr lang="en-IN" b="1" dirty="0"/>
              <a:t> Block Design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BECE79-2406-6860-F108-1B439F7490EE}"/>
              </a:ext>
            </a:extLst>
          </p:cNvPr>
          <p:cNvSpPr txBox="1"/>
          <p:nvPr/>
        </p:nvSpPr>
        <p:spPr>
          <a:xfrm>
            <a:off x="8979902" y="2601860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Bitstream Generation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A0E3E7-448C-3F4B-26D5-46A7D7F16941}"/>
              </a:ext>
            </a:extLst>
          </p:cNvPr>
          <p:cNvSpPr txBox="1"/>
          <p:nvPr/>
        </p:nvSpPr>
        <p:spPr>
          <a:xfrm>
            <a:off x="8960281" y="3741497"/>
            <a:ext cx="22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Dumping of Bitstream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115F3-07BF-1D68-0789-0B97E5FAD05A}"/>
              </a:ext>
            </a:extLst>
          </p:cNvPr>
          <p:cNvSpPr txBox="1"/>
          <p:nvPr/>
        </p:nvSpPr>
        <p:spPr>
          <a:xfrm>
            <a:off x="8848488" y="4920976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PYNQ Driver Generation</a:t>
            </a:r>
          </a:p>
        </p:txBody>
      </p:sp>
    </p:spTree>
    <p:extLst>
      <p:ext uri="{BB962C8B-B14F-4D97-AF65-F5344CB8AC3E}">
        <p14:creationId xmlns:p14="http://schemas.microsoft.com/office/powerpoint/2010/main" val="38737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8F84D-D516-2E12-DC69-21BEDEC9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593CE-0C2B-0B79-18EE-CE93AAE59A2D}"/>
              </a:ext>
            </a:extLst>
          </p:cNvPr>
          <p:cNvSpPr txBox="1"/>
          <p:nvPr/>
        </p:nvSpPr>
        <p:spPr>
          <a:xfrm>
            <a:off x="1121791" y="2690336"/>
            <a:ext cx="6155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Interconnecting Slide Switches to On-Board LEDs via 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Controlling On-Board LEDs from 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Controlling Custom IP from PS through PYNQ Drivers</a:t>
            </a:r>
          </a:p>
        </p:txBody>
      </p:sp>
    </p:spTree>
    <p:extLst>
      <p:ext uri="{BB962C8B-B14F-4D97-AF65-F5344CB8AC3E}">
        <p14:creationId xmlns:p14="http://schemas.microsoft.com/office/powerpoint/2010/main" val="409481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3BE90-D0AA-4FC9-27C9-33DFFF49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C0832E-04D2-5299-BA2D-7674B46A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832" y="1424205"/>
            <a:ext cx="3577262" cy="460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A5A5D-27DF-ABEC-2CFE-1BD3B9F6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118" r="52240"/>
          <a:stretch/>
        </p:blipFill>
        <p:spPr>
          <a:xfrm>
            <a:off x="226906" y="1341988"/>
            <a:ext cx="3864328" cy="4691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31596-B3B2-2457-236A-A731BD1B4C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115"/>
          <a:stretch/>
        </p:blipFill>
        <p:spPr>
          <a:xfrm>
            <a:off x="4188082" y="1301924"/>
            <a:ext cx="3912686" cy="3143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68810-E44C-7E75-47BC-40C46F8BB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507" y="4445481"/>
            <a:ext cx="3912686" cy="20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222C1-0881-114E-3EDF-F2624389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059590-C714-DBBA-B274-7E69972A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55" y="1498408"/>
            <a:ext cx="7852527" cy="47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F157B-F1F8-3925-8718-8F380B22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852C5-1DA4-F2F4-20A6-32955F07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7" y="1445607"/>
            <a:ext cx="11734066" cy="50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69E02-E4C5-F3AE-CECA-33150C82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139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Harshdeep Dey</dc:creator>
  <cp:lastModifiedBy>Harshdeep Dey</cp:lastModifiedBy>
  <cp:revision>18</cp:revision>
  <dcterms:created xsi:type="dcterms:W3CDTF">2025-04-07T12:19:53Z</dcterms:created>
  <dcterms:modified xsi:type="dcterms:W3CDTF">2025-04-07T17:27:46Z</dcterms:modified>
</cp:coreProperties>
</file>